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5" r:id="rId4"/>
    <p:sldId id="259" r:id="rId5"/>
    <p:sldId id="261" r:id="rId6"/>
    <p:sldId id="262" r:id="rId7"/>
    <p:sldId id="263" r:id="rId8"/>
    <p:sldId id="264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Илья Коннов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7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dk2"/>
                </a:solidFill>
              </a:rPr>
              <a:t>‹#›</a:t>
            </a:fld>
            <a:endParaRPr lang="ru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dk2"/>
                </a:solidFill>
              </a:rPr>
              <a:t>‹#›</a:t>
            </a:fld>
            <a:endParaRPr lang="ru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dk2"/>
                </a:solidFill>
              </a:rPr>
              <a:t>‹#›</a:t>
            </a:fld>
            <a:endParaRPr lang="ru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dk2"/>
                </a:solidFill>
              </a:rPr>
              <a:t>‹#›</a:t>
            </a:fld>
            <a:endParaRPr lang="ru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ru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"/>
              <a:t>Школьное расписание	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" dirty="0"/>
              <a:t>Коннов </a:t>
            </a:r>
            <a:r>
              <a:rPr lang="ru" dirty="0" smtClean="0"/>
              <a:t>Илья, </a:t>
            </a:r>
            <a:r>
              <a:rPr lang="ru" dirty="0"/>
              <a:t>9-ИТ</a:t>
            </a:r>
            <a:r>
              <a:rPr lang="ru" dirty="0" smtClean="0"/>
              <a:t>.</a:t>
            </a:r>
            <a:endParaRPr lang="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"/>
              <a:t>Цель проекта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" dirty="0"/>
              <a:t>Разработать программу для </a:t>
            </a:r>
            <a:r>
              <a:rPr lang="ru" dirty="0" smtClean="0"/>
              <a:t>навигации </a:t>
            </a:r>
            <a:r>
              <a:rPr lang="ru" dirty="0"/>
              <a:t>по расписанию Лицея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" dirty="0"/>
              <a:t>Необходимые функции: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Просмотр расписания любого учителя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Автоматическое обновление </a:t>
            </a:r>
            <a:r>
              <a:rPr lang="ru" dirty="0" smtClean="0"/>
              <a:t>расписания из интернета</a:t>
            </a:r>
            <a:endParaRPr lang="ru"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ru" dirty="0"/>
              <a:t>Работа на смартфонах </a:t>
            </a:r>
            <a:r>
              <a:rPr lang="ru" dirty="0" smtClean="0"/>
              <a:t>под управлением </a:t>
            </a:r>
            <a:r>
              <a:rPr lang="ru" dirty="0"/>
              <a:t>Android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" dirty="0"/>
              <a:t>Опрос учеников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1" y="2994500"/>
            <a:ext cx="2545799" cy="15743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1226011"/>
            <a:ext cx="2863417" cy="17730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81" y="1228838"/>
            <a:ext cx="3197777" cy="19715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17" y="1228838"/>
            <a:ext cx="2482364" cy="17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8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" dirty="0" smtClean="0"/>
              <a:t>Версия для </a:t>
            </a:r>
            <a:r>
              <a:rPr lang="en-US" dirty="0" smtClean="0"/>
              <a:t>iOS</a:t>
            </a:r>
            <a:endParaRPr lang="ru" dirty="0"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Так-как загрузить приложение в </a:t>
            </a:r>
            <a:r>
              <a:rPr lang="en-US" dirty="0" smtClean="0"/>
              <a:t>App</a:t>
            </a:r>
            <a:r>
              <a:rPr lang="ru-RU" dirty="0" smtClean="0"/>
              <a:t> </a:t>
            </a:r>
            <a:r>
              <a:rPr lang="en-US" dirty="0" smtClean="0"/>
              <a:t>Store </a:t>
            </a:r>
            <a:r>
              <a:rPr lang="ru-RU" dirty="0" smtClean="0"/>
              <a:t>практически невозможно, то была разработана версия для браузеров. Итого, пользователям достаточно зайти на сайт.</a:t>
            </a:r>
            <a:endParaRPr lang="ru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4294967295"/>
          </p:nvPr>
        </p:nvSpPr>
        <p:spPr>
          <a:xfrm>
            <a:off x="5143500" y="1230313"/>
            <a:ext cx="4000500" cy="333851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"/>
              <a:t> 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100" y="2892425"/>
            <a:ext cx="3999901" cy="17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2146251"/>
            <a:ext cx="3999900" cy="128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Картинки по запросу Javascrip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892425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К сожалени</a:t>
            </a:r>
            <a:r>
              <a:rPr lang="ru-RU" dirty="0"/>
              <a:t>ю</a:t>
            </a:r>
            <a:r>
              <a:rPr lang="ru-RU" dirty="0" smtClean="0"/>
              <a:t>, электронный дневник не позволяет получать список замен ученикам, а только администрации школы. Поэтому список замен сделать не удалось.</a:t>
            </a:r>
            <a:endParaRPr lang="ru-RU" dirty="0"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ru" dirty="0" smtClean="0"/>
              <a:t>Замены</a:t>
            </a:r>
            <a:endParaRPr lang="ru" dirty="0"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1" y="2374450"/>
            <a:ext cx="3999899" cy="145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Картинки по запросу Неудач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999610"/>
            <a:ext cx="4520699" cy="25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"/>
              <a:t>Панель администратора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"/>
              <a:t>Панель позволяет учителям легко обновлять расписание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Получает данные из ПО “Расписание 2000”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Отслеживает изменения расписания и автоматически его обновляет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ru"/>
              <a:t>Работает в фоне и не требует ручных действий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51" y="0"/>
            <a:ext cx="2891899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0"/>
            <a:ext cx="288315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149200" cy="409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ru"/>
              <a:t>Спасибо за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123</Words>
  <Application>Microsoft Office PowerPoint</Application>
  <PresentationFormat>Экран (16:9)</PresentationFormat>
  <Paragraphs>20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Roboto</vt:lpstr>
      <vt:lpstr>Geometric</vt:lpstr>
      <vt:lpstr>Школьное расписание </vt:lpstr>
      <vt:lpstr>Цель проекта</vt:lpstr>
      <vt:lpstr>Опрос учеников</vt:lpstr>
      <vt:lpstr>Версия для iOS</vt:lpstr>
      <vt:lpstr>Замены</vt:lpstr>
      <vt:lpstr>Панель администратора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Школьное расписание </dc:title>
  <cp:lastModifiedBy>ilia konnov</cp:lastModifiedBy>
  <cp:revision>14</cp:revision>
  <dcterms:modified xsi:type="dcterms:W3CDTF">2018-01-19T10:01:44Z</dcterms:modified>
</cp:coreProperties>
</file>